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27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27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282" r:id="rId97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88571A7-494B-459A-8826-234245E45A34}">
  <a:tblStyle styleId="{288571A7-494B-459A-8826-234245E45A34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79892550-B652-4DDA-A3BB-4FE20BAE2DB8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C29944DB-34FB-4DEA-B008-E4F21B42DD23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D9E4EC06-1E1C-48C8-BC3A-EACBF98C3C23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0361FAAE-1A26-4841-86ED-203FB85BA081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6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97" Type="http://schemas.openxmlformats.org/officeDocument/2006/relationships/slide" Target="slides/slide27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2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2" name="Shape 3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3" name="Google Shape;3803;p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04" name="Google Shape;3804;p2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805" name="Google Shape;3805;p2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zh-C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22.png"/><Relationship Id="rId3" Type="http://schemas.openxmlformats.org/officeDocument/2006/relationships/image" Target="../media/image31.png"/><Relationship Id="rId4" Type="http://schemas.openxmlformats.org/officeDocument/2006/relationships/image" Target="../media/image19.png"/><Relationship Id="rId5" Type="http://schemas.openxmlformats.org/officeDocument/2006/relationships/image" Target="../media/image16.png"/><Relationship Id="rId6" Type="http://schemas.openxmlformats.org/officeDocument/2006/relationships/image" Target="../media/image29.png"/><Relationship Id="rId7" Type="http://schemas.openxmlformats.org/officeDocument/2006/relationships/image" Target="../media/image17.png"/><Relationship Id="rId8" Type="http://schemas.openxmlformats.org/officeDocument/2006/relationships/image" Target="../media/image27.png"/><Relationship Id="rId9" Type="http://schemas.openxmlformats.org/officeDocument/2006/relationships/image" Target="../media/image21.png"/><Relationship Id="rId10" Type="http://schemas.openxmlformats.org/officeDocument/2006/relationships/image" Target="../media/image20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6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1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2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5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4.png"/><Relationship Id="rId3" Type="http://schemas.openxmlformats.org/officeDocument/2006/relationships/image" Target="../media/image9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26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1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17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49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29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2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54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47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30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20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25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13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22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24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6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23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30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43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7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40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27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64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37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48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6.jpg"/><Relationship Id="rId2" Type="http://schemas.openxmlformats.org/officeDocument/2006/relationships/image" Target="../media/image34.png"/><Relationship Id="rId3" Type="http://schemas.openxmlformats.org/officeDocument/2006/relationships/image" Target="../media/image33.png"/><Relationship Id="rId4" Type="http://schemas.openxmlformats.org/officeDocument/2006/relationships/image" Target="../media/image32.png"/><Relationship Id="rId5" Type="http://schemas.openxmlformats.org/officeDocument/2006/relationships/image" Target="../media/image35.jpg"/><Relationship Id="rId6" Type="http://schemas.openxmlformats.org/officeDocument/2006/relationships/image" Target="../media/image38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59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18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9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8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37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33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3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11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9.jpg"/><Relationship Id="rId2" Type="http://schemas.openxmlformats.org/officeDocument/2006/relationships/image" Target="../media/image46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34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41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32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51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46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65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1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12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61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56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5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53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52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14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55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44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63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39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10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50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66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15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58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60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62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31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16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57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38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19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36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28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45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35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8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42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4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3.xml"/><Relationship Id="rId2" Type="http://schemas.openxmlformats.org/officeDocument/2006/relationships/notesSlide" Target="../notesSlides/notesSlide27.xml"/></Relationships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6" name="Shape 3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7" name="Google Shape;3807;p583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</a:pPr>
            <a:r>
              <a:rPr lang="zh-CN"/>
              <a:t>What is Communication?</a:t>
            </a:r>
            <a:endParaRPr/>
          </a:p>
        </p:txBody>
      </p:sp>
      <p:sp>
        <p:nvSpPr>
          <p:cNvPr id="3808" name="Google Shape;3808;p583"/>
          <p:cNvSpPr txBox="1"/>
          <p:nvPr/>
        </p:nvSpPr>
        <p:spPr>
          <a:xfrm>
            <a:off x="628650" y="1747438"/>
            <a:ext cx="7886700" cy="946500"/>
          </a:xfrm>
          <a:prstGeom prst="rect">
            <a:avLst/>
          </a:prstGeom>
          <a:solidFill>
            <a:srgbClr val="BED7EC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1" marL="30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zh-CN" sz="15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Communication Defined: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30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1" marL="30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zh-CN" sz="1400" u="sng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The act of conveying meanings from one entity or group to another using mutually understood signs, symbols, and semiotic rules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9" name="Google Shape;3809;p583"/>
          <p:cNvSpPr txBox="1"/>
          <p:nvPr/>
        </p:nvSpPr>
        <p:spPr>
          <a:xfrm>
            <a:off x="628650" y="2571739"/>
            <a:ext cx="7886700" cy="10287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rgbClr val="7030A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1" marL="304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zh-CN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Miscommunication Defined: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304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1" marL="304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zh-CN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When the intended meaning of a communication does not match the way the message is interpreted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304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1" marL="304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1" marL="304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1" marL="304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1" marL="304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